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0" r:id="rId6"/>
    <p:sldId id="261" r:id="rId7"/>
    <p:sldId id="263" r:id="rId8"/>
    <p:sldId id="271" r:id="rId9"/>
    <p:sldId id="264" r:id="rId10"/>
    <p:sldId id="268" r:id="rId11"/>
    <p:sldId id="265" r:id="rId12"/>
    <p:sldId id="272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60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14C1C-299F-4CDC-BDFD-8C7646C1686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BE26AB-ACB5-42C1-A5DE-1AABEF87D104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সন</a:t>
          </a:r>
        </a:p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১৯২১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8C1116-68C0-4C89-B7CC-040C2EB07F54}" type="parTrans" cxnId="{101E3989-6D33-4FD6-B2DE-9D11F336BED6}">
      <dgm:prSet/>
      <dgm:spPr/>
      <dgm:t>
        <a:bodyPr/>
        <a:lstStyle/>
        <a:p>
          <a:endParaRPr lang="en-US"/>
        </a:p>
      </dgm:t>
    </dgm:pt>
    <dgm:pt modelId="{C11609A3-7B3B-40D4-975E-EE2FB6C3FA82}" type="sibTrans" cxnId="{101E3989-6D33-4FD6-B2DE-9D11F336BED6}">
      <dgm:prSet/>
      <dgm:spPr/>
      <dgm:t>
        <a:bodyPr/>
        <a:lstStyle/>
        <a:p>
          <a:endParaRPr lang="en-US"/>
        </a:p>
      </dgm:t>
    </dgm:pt>
    <dgm:pt modelId="{46EE547F-0350-4F77-B467-7C7AB2023B5B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2800" dirty="0" smtClean="0"/>
            <a:t>জন্ম</a:t>
          </a:r>
        </a:p>
        <a:p>
          <a:r>
            <a:rPr lang="bn-BD" sz="2800" dirty="0" smtClean="0"/>
            <a:t>কলকাতা</a:t>
          </a:r>
          <a:endParaRPr lang="en-US" sz="2800" dirty="0"/>
        </a:p>
      </dgm:t>
    </dgm:pt>
    <dgm:pt modelId="{F2E101A9-16AD-4B95-9671-D7B451317303}" type="parTrans" cxnId="{B9F3533A-20E3-4347-B1D1-96471642AFE1}">
      <dgm:prSet/>
      <dgm:spPr/>
      <dgm:t>
        <a:bodyPr/>
        <a:lstStyle/>
        <a:p>
          <a:endParaRPr lang="en-US"/>
        </a:p>
      </dgm:t>
    </dgm:pt>
    <dgm:pt modelId="{0B6E5E86-1A5B-49CF-AE2F-46A34BCE1046}" type="sibTrans" cxnId="{B9F3533A-20E3-4347-B1D1-96471642AFE1}">
      <dgm:prSet/>
      <dgm:spPr/>
      <dgm:t>
        <a:bodyPr/>
        <a:lstStyle/>
        <a:p>
          <a:endParaRPr lang="en-US"/>
        </a:p>
      </dgm:t>
    </dgm:pt>
    <dgm:pt modelId="{B93B8AFA-105D-4BE5-83E1-D318F7F93BD2}">
      <dgm:prSet phldrT="[Text]" custT="1"/>
      <dgm:spPr/>
      <dgm:t>
        <a:bodyPr/>
        <a:lstStyle/>
        <a:p>
          <a:r>
            <a:rPr lang="bn-BD" sz="3200" dirty="0" smtClean="0"/>
            <a:t>মৃত্যু</a:t>
          </a:r>
        </a:p>
        <a:p>
          <a:r>
            <a:rPr lang="bn-BD" sz="3200" dirty="0" smtClean="0"/>
            <a:t>১৯৮৮</a:t>
          </a:r>
          <a:endParaRPr lang="en-US" sz="3200" dirty="0"/>
        </a:p>
      </dgm:t>
    </dgm:pt>
    <dgm:pt modelId="{B2E664CD-C839-4684-8158-7D61FD142926}" type="parTrans" cxnId="{C48770B3-3CF8-4ACA-9508-43087879AAC9}">
      <dgm:prSet/>
      <dgm:spPr/>
      <dgm:t>
        <a:bodyPr/>
        <a:lstStyle/>
        <a:p>
          <a:endParaRPr lang="en-US"/>
        </a:p>
      </dgm:t>
    </dgm:pt>
    <dgm:pt modelId="{A6F0A3CC-D5A9-4B91-B4E2-B618BFA42476}" type="sibTrans" cxnId="{C48770B3-3CF8-4ACA-9508-43087879AAC9}">
      <dgm:prSet/>
      <dgm:spPr/>
      <dgm:t>
        <a:bodyPr/>
        <a:lstStyle/>
        <a:p>
          <a:endParaRPr lang="en-US"/>
        </a:p>
      </dgm:t>
    </dgm:pt>
    <dgm:pt modelId="{D827892A-3E88-411A-B7C2-DC8ADE65343A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000" dirty="0" smtClean="0"/>
            <a:t>লিখিত বই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bn-BD" sz="2000" dirty="0" smtClean="0"/>
            <a:t> শিল্প আন্দোলন 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ও আমার কথা</a:t>
          </a:r>
          <a:endParaRPr lang="en-US" sz="2400" dirty="0"/>
        </a:p>
      </dgm:t>
    </dgm:pt>
    <dgm:pt modelId="{4EA2624B-3DE6-4504-9032-607259681E05}" type="parTrans" cxnId="{1BE92CEC-151B-44B9-9BD3-09999219B996}">
      <dgm:prSet/>
      <dgm:spPr/>
      <dgm:t>
        <a:bodyPr/>
        <a:lstStyle/>
        <a:p>
          <a:endParaRPr lang="en-US"/>
        </a:p>
      </dgm:t>
    </dgm:pt>
    <dgm:pt modelId="{965BCEF3-4656-4EB7-BBBD-C3414AD56666}" type="sibTrans" cxnId="{1BE92CEC-151B-44B9-9BD3-09999219B996}">
      <dgm:prSet/>
      <dgm:spPr/>
      <dgm:t>
        <a:bodyPr/>
        <a:lstStyle/>
        <a:p>
          <a:endParaRPr lang="en-US"/>
        </a:p>
      </dgm:t>
    </dgm:pt>
    <dgm:pt modelId="{62D25569-5690-4F57-8DE3-AE4FF7B5BFAD}">
      <dgm:prSet custT="1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কর্ম জীবন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চারু ও কারুকলা ইন্সঃ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B2352F-A63E-4F6E-953F-F66EC0A1FF68}" type="sibTrans" cxnId="{E6F0E876-8BB4-43C2-96D1-0E4EA1776797}">
      <dgm:prSet/>
      <dgm:spPr/>
      <dgm:t>
        <a:bodyPr/>
        <a:lstStyle/>
        <a:p>
          <a:endParaRPr lang="en-US"/>
        </a:p>
      </dgm:t>
    </dgm:pt>
    <dgm:pt modelId="{5F5355E6-092F-415C-8DED-66E68D9B6E92}" type="parTrans" cxnId="{E6F0E876-8BB4-43C2-96D1-0E4EA1776797}">
      <dgm:prSet/>
      <dgm:spPr/>
      <dgm:t>
        <a:bodyPr/>
        <a:lstStyle/>
        <a:p>
          <a:endParaRPr lang="en-US"/>
        </a:p>
      </dgm:t>
    </dgm:pt>
    <dgm:pt modelId="{82670E45-6AF2-4617-954A-A787309717F6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DD962416-72E6-4FAB-B899-33D307E0A89E}" type="sibTrans" cxnId="{3B3F049C-1162-4170-8F93-D21641348590}">
      <dgm:prSet/>
      <dgm:spPr/>
      <dgm:t>
        <a:bodyPr/>
        <a:lstStyle/>
        <a:p>
          <a:endParaRPr lang="en-US"/>
        </a:p>
      </dgm:t>
    </dgm:pt>
    <dgm:pt modelId="{3EED6202-3D2C-432E-91F2-6C490E60FF4D}" type="parTrans" cxnId="{3B3F049C-1162-4170-8F93-D21641348590}">
      <dgm:prSet/>
      <dgm:spPr/>
      <dgm:t>
        <a:bodyPr/>
        <a:lstStyle/>
        <a:p>
          <a:endParaRPr lang="en-US"/>
        </a:p>
      </dgm:t>
    </dgm:pt>
    <dgm:pt modelId="{1E8AC334-F000-44BB-9C9D-16F887B36CAA}" type="pres">
      <dgm:prSet presAssocID="{3F714C1C-299F-4CDC-BDFD-8C7646C168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C52D6F-347A-4A82-92D5-21792619C3AF}" type="pres">
      <dgm:prSet presAssocID="{82670E45-6AF2-4617-954A-A787309717F6}" presName="centerShape" presStyleLbl="node0" presStyleIdx="0" presStyleCnt="1"/>
      <dgm:spPr/>
      <dgm:t>
        <a:bodyPr/>
        <a:lstStyle/>
        <a:p>
          <a:endParaRPr lang="en-US"/>
        </a:p>
      </dgm:t>
    </dgm:pt>
    <dgm:pt modelId="{F2FBCDD2-3377-4A2B-B7DF-9B6EB7F76ABC}" type="pres">
      <dgm:prSet presAssocID="{838C1116-68C0-4C89-B7CC-040C2EB07F54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37ECE50-5385-4459-A44C-9554C29C3193}" type="pres">
      <dgm:prSet presAssocID="{838C1116-68C0-4C89-B7CC-040C2EB07F5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450840A-755C-4269-B11E-C8F31FA0726B}" type="pres">
      <dgm:prSet presAssocID="{DBBE26AB-ACB5-42C1-A5DE-1AABEF87D104}" presName="node" presStyleLbl="node1" presStyleIdx="0" presStyleCnt="5" custScaleX="136147" custScaleY="77966" custRadScaleRad="100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5C358-9A0D-451A-8787-D31DB6E75859}" type="pres">
      <dgm:prSet presAssocID="{5F5355E6-092F-415C-8DED-66E68D9B6E9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B1AA2062-61A6-4FDC-8A70-4F01227EEAF1}" type="pres">
      <dgm:prSet presAssocID="{5F5355E6-092F-415C-8DED-66E68D9B6E9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A82EF98-4F67-40F5-A15A-F92DAAE79987}" type="pres">
      <dgm:prSet presAssocID="{62D25569-5690-4F57-8DE3-AE4FF7B5BFAD}" presName="node" presStyleLbl="node1" presStyleIdx="1" presStyleCnt="5" custScaleX="136693" custScaleY="130231" custRadScaleRad="100070" custRadScaleInc="1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A1D83-DCCC-477E-8A70-919FB554EDEC}" type="pres">
      <dgm:prSet presAssocID="{F2E101A9-16AD-4B95-9671-D7B451317303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E04968F-6DBD-4B07-8D32-ACBB99D4525F}" type="pres">
      <dgm:prSet presAssocID="{F2E101A9-16AD-4B95-9671-D7B45131730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3C7A193-9A7F-4717-B55C-24C4E24F2C66}" type="pres">
      <dgm:prSet presAssocID="{46EE547F-0350-4F77-B467-7C7AB2023B5B}" presName="node" presStyleLbl="node1" presStyleIdx="2" presStyleCnt="5" custScaleX="152964" custScaleY="109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6769B-B8A5-4F10-94E6-6B40901920BD}" type="pres">
      <dgm:prSet presAssocID="{B2E664CD-C839-4684-8158-7D61FD142926}" presName="parTrans" presStyleLbl="sibTrans2D1" presStyleIdx="3" presStyleCnt="5"/>
      <dgm:spPr/>
      <dgm:t>
        <a:bodyPr/>
        <a:lstStyle/>
        <a:p>
          <a:endParaRPr lang="en-US"/>
        </a:p>
      </dgm:t>
    </dgm:pt>
    <dgm:pt modelId="{079049C7-34C7-4020-BEA1-0EE887626296}" type="pres">
      <dgm:prSet presAssocID="{B2E664CD-C839-4684-8158-7D61FD14292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A8965E6-8CDA-48FA-8DB6-F51E842DBF62}" type="pres">
      <dgm:prSet presAssocID="{B93B8AFA-105D-4BE5-83E1-D318F7F93BD2}" presName="node" presStyleLbl="node1" presStyleIdx="3" presStyleCnt="5" custScaleX="166487" custScaleY="98536" custRadScaleRad="106146" custRadScaleInc="6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63722-3069-4B19-B363-DC1420395CC9}" type="pres">
      <dgm:prSet presAssocID="{4EA2624B-3DE6-4504-9032-607259681E05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12D6009-977B-4041-8021-B74E574802E3}" type="pres">
      <dgm:prSet presAssocID="{4EA2624B-3DE6-4504-9032-607259681E0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077E0E5-D4EA-4F2B-9A2D-B642BED60753}" type="pres">
      <dgm:prSet presAssocID="{D827892A-3E88-411A-B7C2-DC8ADE65343A}" presName="node" presStyleLbl="node1" presStyleIdx="4" presStyleCnt="5" custScaleX="154412" custScaleY="133548" custRadScaleRad="116703" custRadScaleInc="-8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8770B3-3CF8-4ACA-9508-43087879AAC9}" srcId="{82670E45-6AF2-4617-954A-A787309717F6}" destId="{B93B8AFA-105D-4BE5-83E1-D318F7F93BD2}" srcOrd="3" destOrd="0" parTransId="{B2E664CD-C839-4684-8158-7D61FD142926}" sibTransId="{A6F0A3CC-D5A9-4B91-B4E2-B618BFA42476}"/>
    <dgm:cxn modelId="{1BE92CEC-151B-44B9-9BD3-09999219B996}" srcId="{82670E45-6AF2-4617-954A-A787309717F6}" destId="{D827892A-3E88-411A-B7C2-DC8ADE65343A}" srcOrd="4" destOrd="0" parTransId="{4EA2624B-3DE6-4504-9032-607259681E05}" sibTransId="{965BCEF3-4656-4EB7-BBBD-C3414AD56666}"/>
    <dgm:cxn modelId="{1BC94C85-C150-4748-9A06-93D58FD4EBB7}" type="presOf" srcId="{B93B8AFA-105D-4BE5-83E1-D318F7F93BD2}" destId="{8A8965E6-8CDA-48FA-8DB6-F51E842DBF62}" srcOrd="0" destOrd="0" presId="urn:microsoft.com/office/officeart/2005/8/layout/radial5"/>
    <dgm:cxn modelId="{BF445237-70B4-4175-97EB-6D804DC92CEA}" type="presOf" srcId="{5F5355E6-092F-415C-8DED-66E68D9B6E92}" destId="{3505C358-9A0D-451A-8787-D31DB6E75859}" srcOrd="0" destOrd="0" presId="urn:microsoft.com/office/officeart/2005/8/layout/radial5"/>
    <dgm:cxn modelId="{F01765EE-6500-46EC-9BB4-2D9F7C2DAF51}" type="presOf" srcId="{46EE547F-0350-4F77-B467-7C7AB2023B5B}" destId="{53C7A193-9A7F-4717-B55C-24C4E24F2C66}" srcOrd="0" destOrd="0" presId="urn:microsoft.com/office/officeart/2005/8/layout/radial5"/>
    <dgm:cxn modelId="{DA768EED-99E0-430E-A110-2ECE4693B9C6}" type="presOf" srcId="{4EA2624B-3DE6-4504-9032-607259681E05}" destId="{D1D63722-3069-4B19-B363-DC1420395CC9}" srcOrd="0" destOrd="0" presId="urn:microsoft.com/office/officeart/2005/8/layout/radial5"/>
    <dgm:cxn modelId="{3B3F049C-1162-4170-8F93-D21641348590}" srcId="{3F714C1C-299F-4CDC-BDFD-8C7646C16864}" destId="{82670E45-6AF2-4617-954A-A787309717F6}" srcOrd="0" destOrd="0" parTransId="{3EED6202-3D2C-432E-91F2-6C490E60FF4D}" sibTransId="{DD962416-72E6-4FAB-B899-33D307E0A89E}"/>
    <dgm:cxn modelId="{101E3989-6D33-4FD6-B2DE-9D11F336BED6}" srcId="{82670E45-6AF2-4617-954A-A787309717F6}" destId="{DBBE26AB-ACB5-42C1-A5DE-1AABEF87D104}" srcOrd="0" destOrd="0" parTransId="{838C1116-68C0-4C89-B7CC-040C2EB07F54}" sibTransId="{C11609A3-7B3B-40D4-975E-EE2FB6C3FA82}"/>
    <dgm:cxn modelId="{68282FDF-96FD-423B-A39D-A1821F735E9C}" type="presOf" srcId="{62D25569-5690-4F57-8DE3-AE4FF7B5BFAD}" destId="{9A82EF98-4F67-40F5-A15A-F92DAAE79987}" srcOrd="0" destOrd="0" presId="urn:microsoft.com/office/officeart/2005/8/layout/radial5"/>
    <dgm:cxn modelId="{53124D78-51BB-4C5F-A05B-D229A6EB623D}" type="presOf" srcId="{DBBE26AB-ACB5-42C1-A5DE-1AABEF87D104}" destId="{B450840A-755C-4269-B11E-C8F31FA0726B}" srcOrd="0" destOrd="0" presId="urn:microsoft.com/office/officeart/2005/8/layout/radial5"/>
    <dgm:cxn modelId="{E6F0E876-8BB4-43C2-96D1-0E4EA1776797}" srcId="{82670E45-6AF2-4617-954A-A787309717F6}" destId="{62D25569-5690-4F57-8DE3-AE4FF7B5BFAD}" srcOrd="1" destOrd="0" parTransId="{5F5355E6-092F-415C-8DED-66E68D9B6E92}" sibTransId="{0EB2352F-A63E-4F6E-953F-F66EC0A1FF68}"/>
    <dgm:cxn modelId="{4DE96856-D1E8-4C8C-979F-630FF0912BA5}" type="presOf" srcId="{F2E101A9-16AD-4B95-9671-D7B451317303}" destId="{CE04968F-6DBD-4B07-8D32-ACBB99D4525F}" srcOrd="1" destOrd="0" presId="urn:microsoft.com/office/officeart/2005/8/layout/radial5"/>
    <dgm:cxn modelId="{C567BB38-B2E2-4798-8EBE-C484407D72B5}" type="presOf" srcId="{4EA2624B-3DE6-4504-9032-607259681E05}" destId="{B12D6009-977B-4041-8021-B74E574802E3}" srcOrd="1" destOrd="0" presId="urn:microsoft.com/office/officeart/2005/8/layout/radial5"/>
    <dgm:cxn modelId="{3880C5B7-1D92-4C2E-A233-07B307B1DD86}" type="presOf" srcId="{82670E45-6AF2-4617-954A-A787309717F6}" destId="{0FC52D6F-347A-4A82-92D5-21792619C3AF}" srcOrd="0" destOrd="0" presId="urn:microsoft.com/office/officeart/2005/8/layout/radial5"/>
    <dgm:cxn modelId="{D4F6BB27-C6D7-416D-A04C-89E415537C2B}" type="presOf" srcId="{3F714C1C-299F-4CDC-BDFD-8C7646C16864}" destId="{1E8AC334-F000-44BB-9C9D-16F887B36CAA}" srcOrd="0" destOrd="0" presId="urn:microsoft.com/office/officeart/2005/8/layout/radial5"/>
    <dgm:cxn modelId="{16C0B5E5-F9C7-4431-A822-9BA47394C132}" type="presOf" srcId="{D827892A-3E88-411A-B7C2-DC8ADE65343A}" destId="{1077E0E5-D4EA-4F2B-9A2D-B642BED60753}" srcOrd="0" destOrd="0" presId="urn:microsoft.com/office/officeart/2005/8/layout/radial5"/>
    <dgm:cxn modelId="{B9F3533A-20E3-4347-B1D1-96471642AFE1}" srcId="{82670E45-6AF2-4617-954A-A787309717F6}" destId="{46EE547F-0350-4F77-B467-7C7AB2023B5B}" srcOrd="2" destOrd="0" parTransId="{F2E101A9-16AD-4B95-9671-D7B451317303}" sibTransId="{0B6E5E86-1A5B-49CF-AE2F-46A34BCE1046}"/>
    <dgm:cxn modelId="{8ACB33D2-041A-4BC2-81AC-ABC6A0583A7E}" type="presOf" srcId="{838C1116-68C0-4C89-B7CC-040C2EB07F54}" destId="{737ECE50-5385-4459-A44C-9554C29C3193}" srcOrd="1" destOrd="0" presId="urn:microsoft.com/office/officeart/2005/8/layout/radial5"/>
    <dgm:cxn modelId="{2044958E-35F1-42B3-A088-503FB1965E9A}" type="presOf" srcId="{5F5355E6-092F-415C-8DED-66E68D9B6E92}" destId="{B1AA2062-61A6-4FDC-8A70-4F01227EEAF1}" srcOrd="1" destOrd="0" presId="urn:microsoft.com/office/officeart/2005/8/layout/radial5"/>
    <dgm:cxn modelId="{A1261E9A-3741-444F-8EBF-9574108EC736}" type="presOf" srcId="{838C1116-68C0-4C89-B7CC-040C2EB07F54}" destId="{F2FBCDD2-3377-4A2B-B7DF-9B6EB7F76ABC}" srcOrd="0" destOrd="0" presId="urn:microsoft.com/office/officeart/2005/8/layout/radial5"/>
    <dgm:cxn modelId="{FFA09564-8E30-45F3-936D-9FE1571F9F30}" type="presOf" srcId="{F2E101A9-16AD-4B95-9671-D7B451317303}" destId="{49CA1D83-DCCC-477E-8A70-919FB554EDEC}" srcOrd="0" destOrd="0" presId="urn:microsoft.com/office/officeart/2005/8/layout/radial5"/>
    <dgm:cxn modelId="{51262050-6E05-4ABA-9BC2-72ED3F1CCFB4}" type="presOf" srcId="{B2E664CD-C839-4684-8158-7D61FD142926}" destId="{3A16769B-B8A5-4F10-94E6-6B40901920BD}" srcOrd="0" destOrd="0" presId="urn:microsoft.com/office/officeart/2005/8/layout/radial5"/>
    <dgm:cxn modelId="{3F6D69BB-BAA3-4D3F-A0E3-51CA9388BCCB}" type="presOf" srcId="{B2E664CD-C839-4684-8158-7D61FD142926}" destId="{079049C7-34C7-4020-BEA1-0EE887626296}" srcOrd="1" destOrd="0" presId="urn:microsoft.com/office/officeart/2005/8/layout/radial5"/>
    <dgm:cxn modelId="{92572F45-AC3F-4645-94F2-9C7C227A38D4}" type="presParOf" srcId="{1E8AC334-F000-44BB-9C9D-16F887B36CAA}" destId="{0FC52D6F-347A-4A82-92D5-21792619C3AF}" srcOrd="0" destOrd="0" presId="urn:microsoft.com/office/officeart/2005/8/layout/radial5"/>
    <dgm:cxn modelId="{20E4C5A3-636D-48B8-8086-4FD3D5A4BA61}" type="presParOf" srcId="{1E8AC334-F000-44BB-9C9D-16F887B36CAA}" destId="{F2FBCDD2-3377-4A2B-B7DF-9B6EB7F76ABC}" srcOrd="1" destOrd="0" presId="urn:microsoft.com/office/officeart/2005/8/layout/radial5"/>
    <dgm:cxn modelId="{9D51F521-6916-44E5-A5D3-C5B7A6DEA64F}" type="presParOf" srcId="{F2FBCDD2-3377-4A2B-B7DF-9B6EB7F76ABC}" destId="{737ECE50-5385-4459-A44C-9554C29C3193}" srcOrd="0" destOrd="0" presId="urn:microsoft.com/office/officeart/2005/8/layout/radial5"/>
    <dgm:cxn modelId="{0DC16D36-E732-44A7-8044-B10AA86B7C0D}" type="presParOf" srcId="{1E8AC334-F000-44BB-9C9D-16F887B36CAA}" destId="{B450840A-755C-4269-B11E-C8F31FA0726B}" srcOrd="2" destOrd="0" presId="urn:microsoft.com/office/officeart/2005/8/layout/radial5"/>
    <dgm:cxn modelId="{EF33E9B9-1D3E-4619-8E8F-B2224D6D50F2}" type="presParOf" srcId="{1E8AC334-F000-44BB-9C9D-16F887B36CAA}" destId="{3505C358-9A0D-451A-8787-D31DB6E75859}" srcOrd="3" destOrd="0" presId="urn:microsoft.com/office/officeart/2005/8/layout/radial5"/>
    <dgm:cxn modelId="{0DE57012-8240-4711-99ED-7A2F6A028FD7}" type="presParOf" srcId="{3505C358-9A0D-451A-8787-D31DB6E75859}" destId="{B1AA2062-61A6-4FDC-8A70-4F01227EEAF1}" srcOrd="0" destOrd="0" presId="urn:microsoft.com/office/officeart/2005/8/layout/radial5"/>
    <dgm:cxn modelId="{A845B1C4-4F26-4AE0-A191-77B1E3E1F254}" type="presParOf" srcId="{1E8AC334-F000-44BB-9C9D-16F887B36CAA}" destId="{9A82EF98-4F67-40F5-A15A-F92DAAE79987}" srcOrd="4" destOrd="0" presId="urn:microsoft.com/office/officeart/2005/8/layout/radial5"/>
    <dgm:cxn modelId="{B839D902-F100-4BAB-A568-4A581609B79D}" type="presParOf" srcId="{1E8AC334-F000-44BB-9C9D-16F887B36CAA}" destId="{49CA1D83-DCCC-477E-8A70-919FB554EDEC}" srcOrd="5" destOrd="0" presId="urn:microsoft.com/office/officeart/2005/8/layout/radial5"/>
    <dgm:cxn modelId="{F9CDA361-6126-4ADA-852C-2A083FBB4000}" type="presParOf" srcId="{49CA1D83-DCCC-477E-8A70-919FB554EDEC}" destId="{CE04968F-6DBD-4B07-8D32-ACBB99D4525F}" srcOrd="0" destOrd="0" presId="urn:microsoft.com/office/officeart/2005/8/layout/radial5"/>
    <dgm:cxn modelId="{6C07CCE9-D17B-4E10-9B6D-443521593840}" type="presParOf" srcId="{1E8AC334-F000-44BB-9C9D-16F887B36CAA}" destId="{53C7A193-9A7F-4717-B55C-24C4E24F2C66}" srcOrd="6" destOrd="0" presId="urn:microsoft.com/office/officeart/2005/8/layout/radial5"/>
    <dgm:cxn modelId="{B9361B1E-234D-47A1-B4A2-FB3E7A6A506A}" type="presParOf" srcId="{1E8AC334-F000-44BB-9C9D-16F887B36CAA}" destId="{3A16769B-B8A5-4F10-94E6-6B40901920BD}" srcOrd="7" destOrd="0" presId="urn:microsoft.com/office/officeart/2005/8/layout/radial5"/>
    <dgm:cxn modelId="{1A3E89F8-D279-4DBE-BF12-C6148BBFE031}" type="presParOf" srcId="{3A16769B-B8A5-4F10-94E6-6B40901920BD}" destId="{079049C7-34C7-4020-BEA1-0EE887626296}" srcOrd="0" destOrd="0" presId="urn:microsoft.com/office/officeart/2005/8/layout/radial5"/>
    <dgm:cxn modelId="{D73498EA-F143-48F3-B4D2-26F4AD21A324}" type="presParOf" srcId="{1E8AC334-F000-44BB-9C9D-16F887B36CAA}" destId="{8A8965E6-8CDA-48FA-8DB6-F51E842DBF62}" srcOrd="8" destOrd="0" presId="urn:microsoft.com/office/officeart/2005/8/layout/radial5"/>
    <dgm:cxn modelId="{F3648F9E-5DC3-4F84-9764-79279055A9A1}" type="presParOf" srcId="{1E8AC334-F000-44BB-9C9D-16F887B36CAA}" destId="{D1D63722-3069-4B19-B363-DC1420395CC9}" srcOrd="9" destOrd="0" presId="urn:microsoft.com/office/officeart/2005/8/layout/radial5"/>
    <dgm:cxn modelId="{2F1F23AD-14CC-4119-8087-5310346BED71}" type="presParOf" srcId="{D1D63722-3069-4B19-B363-DC1420395CC9}" destId="{B12D6009-977B-4041-8021-B74E574802E3}" srcOrd="0" destOrd="0" presId="urn:microsoft.com/office/officeart/2005/8/layout/radial5"/>
    <dgm:cxn modelId="{8C2D531B-E401-4317-A4A3-9D1F1ACD4BCF}" type="presParOf" srcId="{1E8AC334-F000-44BB-9C9D-16F887B36CAA}" destId="{1077E0E5-D4EA-4F2B-9A2D-B642BED60753}" srcOrd="1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52D6F-347A-4A82-92D5-21792619C3AF}">
      <dsp:nvSpPr>
        <dsp:cNvPr id="0" name=""/>
        <dsp:cNvSpPr/>
      </dsp:nvSpPr>
      <dsp:spPr>
        <a:xfrm>
          <a:off x="3717400" y="2145634"/>
          <a:ext cx="1620989" cy="1620989"/>
        </a:xfrm>
        <a:prstGeom prst="ellips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954788" y="2383022"/>
        <a:ext cx="1146213" cy="1146213"/>
      </dsp:txXfrm>
    </dsp:sp>
    <dsp:sp modelId="{F2FBCDD2-3377-4A2B-B7DF-9B6EB7F76ABC}">
      <dsp:nvSpPr>
        <dsp:cNvPr id="0" name=""/>
        <dsp:cNvSpPr/>
      </dsp:nvSpPr>
      <dsp:spPr>
        <a:xfrm rot="16200000">
          <a:off x="4303974" y="1460249"/>
          <a:ext cx="447840" cy="551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371150" y="1637652"/>
        <a:ext cx="313488" cy="330682"/>
      </dsp:txXfrm>
    </dsp:sp>
    <dsp:sp modelId="{B450840A-755C-4269-B11E-C8F31FA0726B}">
      <dsp:nvSpPr>
        <dsp:cNvPr id="0" name=""/>
        <dsp:cNvSpPr/>
      </dsp:nvSpPr>
      <dsp:spPr>
        <a:xfrm>
          <a:off x="3424430" y="36831"/>
          <a:ext cx="2206928" cy="1263820"/>
        </a:xfrm>
        <a:prstGeom prst="ellips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সন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১৯২১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7627" y="221913"/>
        <a:ext cx="1560534" cy="893656"/>
      </dsp:txXfrm>
    </dsp:sp>
    <dsp:sp modelId="{3505C358-9A0D-451A-8787-D31DB6E75859}">
      <dsp:nvSpPr>
        <dsp:cNvPr id="0" name=""/>
        <dsp:cNvSpPr/>
      </dsp:nvSpPr>
      <dsp:spPr>
        <a:xfrm rot="20562530">
          <a:off x="5372399" y="2388251"/>
          <a:ext cx="189006" cy="551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73680" y="2506905"/>
        <a:ext cx="132304" cy="330682"/>
      </dsp:txXfrm>
    </dsp:sp>
    <dsp:sp modelId="{9A82EF98-4F67-40F5-A15A-F92DAAE79987}">
      <dsp:nvSpPr>
        <dsp:cNvPr id="0" name=""/>
        <dsp:cNvSpPr/>
      </dsp:nvSpPr>
      <dsp:spPr>
        <a:xfrm>
          <a:off x="5587469" y="1225890"/>
          <a:ext cx="2215779" cy="2111030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কর্ম জীবন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চারু ও কারুকলা ইন্সঃ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11962" y="1535043"/>
        <a:ext cx="1566793" cy="1492724"/>
      </dsp:txXfrm>
    </dsp:sp>
    <dsp:sp modelId="{49CA1D83-DCCC-477E-8A70-919FB554EDEC}">
      <dsp:nvSpPr>
        <dsp:cNvPr id="0" name=""/>
        <dsp:cNvSpPr/>
      </dsp:nvSpPr>
      <dsp:spPr>
        <a:xfrm rot="3240000">
          <a:off x="5014083" y="3527649"/>
          <a:ext cx="258513" cy="551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030067" y="3606505"/>
        <a:ext cx="180959" cy="330682"/>
      </dsp:txXfrm>
    </dsp:sp>
    <dsp:sp modelId="{53C7A193-9A7F-4717-B55C-24C4E24F2C66}">
      <dsp:nvSpPr>
        <dsp:cNvPr id="0" name=""/>
        <dsp:cNvSpPr/>
      </dsp:nvSpPr>
      <dsp:spPr>
        <a:xfrm>
          <a:off x="4621501" y="3907367"/>
          <a:ext cx="2479530" cy="1767980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জন্ম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কলকাতা</a:t>
          </a:r>
          <a:endParaRPr lang="en-US" sz="2800" kern="1200" dirty="0"/>
        </a:p>
      </dsp:txBody>
      <dsp:txXfrm>
        <a:off x="4984620" y="4166282"/>
        <a:ext cx="1753292" cy="1250150"/>
      </dsp:txXfrm>
    </dsp:sp>
    <dsp:sp modelId="{3A16769B-B8A5-4F10-94E6-6B40901920BD}">
      <dsp:nvSpPr>
        <dsp:cNvPr id="0" name=""/>
        <dsp:cNvSpPr/>
      </dsp:nvSpPr>
      <dsp:spPr>
        <a:xfrm rot="7696253">
          <a:off x="3643862" y="3574150"/>
          <a:ext cx="358109" cy="551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730849" y="3642205"/>
        <a:ext cx="250676" cy="330682"/>
      </dsp:txXfrm>
    </dsp:sp>
    <dsp:sp modelId="{8A8965E6-8CDA-48FA-8DB6-F51E842DBF62}">
      <dsp:nvSpPr>
        <dsp:cNvPr id="0" name=""/>
        <dsp:cNvSpPr/>
      </dsp:nvSpPr>
      <dsp:spPr>
        <a:xfrm>
          <a:off x="1687128" y="4047911"/>
          <a:ext cx="2698736" cy="1597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মৃত্যু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১৯৮৮</a:t>
          </a:r>
          <a:endParaRPr lang="en-US" sz="3200" kern="1200" dirty="0"/>
        </a:p>
      </dsp:txBody>
      <dsp:txXfrm>
        <a:off x="2082349" y="4281824"/>
        <a:ext cx="1908294" cy="1129432"/>
      </dsp:txXfrm>
    </dsp:sp>
    <dsp:sp modelId="{D1D63722-3069-4B19-B363-DC1420395CC9}">
      <dsp:nvSpPr>
        <dsp:cNvPr id="0" name=""/>
        <dsp:cNvSpPr/>
      </dsp:nvSpPr>
      <dsp:spPr>
        <a:xfrm rot="11703377">
          <a:off x="3305681" y="2394508"/>
          <a:ext cx="317661" cy="551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399343" y="2517113"/>
        <a:ext cx="222363" cy="330682"/>
      </dsp:txXfrm>
    </dsp:sp>
    <dsp:sp modelId="{1077E0E5-D4EA-4F2B-9A2D-B642BED60753}">
      <dsp:nvSpPr>
        <dsp:cNvPr id="0" name=""/>
        <dsp:cNvSpPr/>
      </dsp:nvSpPr>
      <dsp:spPr>
        <a:xfrm>
          <a:off x="719904" y="1186028"/>
          <a:ext cx="2503002" cy="216479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লিখিত বই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bn-BD" sz="2000" kern="1200" dirty="0" smtClean="0"/>
            <a:t> শিল্প আন্দোলন 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ও আমার কথা</a:t>
          </a:r>
          <a:endParaRPr lang="en-US" sz="2400" kern="1200" dirty="0"/>
        </a:p>
      </dsp:txBody>
      <dsp:txXfrm>
        <a:off x="1086460" y="1503055"/>
        <a:ext cx="1769890" cy="1530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9C3C7-5497-4611-AAA3-5A7EC7EB5D75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2A10E-0644-4B55-A257-24FC5443C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8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A10E-0644-4B55-A257-24FC5443C5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A10E-0644-4B55-A257-24FC5443C5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9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8250-DB3D-4251-B042-3A78FFDDC16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1B8-A15B-41E6-8D8F-588FBC342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8250-DB3D-4251-B042-3A78FFDDC16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1B8-A15B-41E6-8D8F-588FBC342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6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8250-DB3D-4251-B042-3A78FFDDC16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1B8-A15B-41E6-8D8F-588FBC342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9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8250-DB3D-4251-B042-3A78FFDDC16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1B8-A15B-41E6-8D8F-588FBC342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3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8250-DB3D-4251-B042-3A78FFDDC16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1B8-A15B-41E6-8D8F-588FBC342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1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8250-DB3D-4251-B042-3A78FFDDC16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1B8-A15B-41E6-8D8F-588FBC342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2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8250-DB3D-4251-B042-3A78FFDDC16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1B8-A15B-41E6-8D8F-588FBC342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8250-DB3D-4251-B042-3A78FFDDC16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1B8-A15B-41E6-8D8F-588FBC342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8250-DB3D-4251-B042-3A78FFDDC16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1B8-A15B-41E6-8D8F-588FBC342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1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8250-DB3D-4251-B042-3A78FFDDC16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1B8-A15B-41E6-8D8F-588FBC342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0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8250-DB3D-4251-B042-3A78FFDDC16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1B8-A15B-41E6-8D8F-588FBC342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98250-DB3D-4251-B042-3A78FFDDC16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BC1B8-A15B-41E6-8D8F-588FBC342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0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0777" y="1"/>
            <a:ext cx="5422005" cy="1738648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115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13462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88" y="2074246"/>
            <a:ext cx="9657941" cy="43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425" y="219262"/>
            <a:ext cx="5063319" cy="1569660"/>
          </a:xfrm>
          <a:prstGeom prst="rect">
            <a:avLst/>
          </a:prstGeom>
          <a:solidFill>
            <a:srgbClr val="00206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53" y="2550017"/>
            <a:ext cx="3432177" cy="3076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91" y="2196603"/>
            <a:ext cx="3878753" cy="3238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2274" y="5842567"/>
            <a:ext cx="980082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 গুলোর বিচার বিশ্লেষণ করে মতামত দাও।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2305318"/>
            <a:ext cx="3207942" cy="319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1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886" y="193183"/>
            <a:ext cx="3372919" cy="156966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2573" y="2374710"/>
            <a:ext cx="8194616" cy="1754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  <a:prstDash val="lgDash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লেখক কখন জন্ম গ্রহন করেন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অবসর সময়ে গ্রামের মেয়েরা কি করত?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বর্তমানে লোকশিল্পের সমাদর কমেছে কেন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88" y="218942"/>
            <a:ext cx="3657601" cy="186204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369" y="2768958"/>
            <a:ext cx="10633655" cy="25545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</a:rPr>
              <a:t>১। লেখক ১৯২১ সালে জন্ম গ্রহন করেন।</a:t>
            </a:r>
            <a:endParaRPr lang="en-US" sz="3200" dirty="0" smtClean="0">
              <a:solidFill>
                <a:srgbClr val="00B050"/>
              </a:solidFill>
            </a:endParaRPr>
          </a:p>
          <a:p>
            <a:endParaRPr lang="bn-BD" sz="3200" dirty="0" smtClean="0"/>
          </a:p>
          <a:p>
            <a:r>
              <a:rPr lang="bn-BD" sz="3200" dirty="0" smtClean="0">
                <a:solidFill>
                  <a:srgbClr val="C00000"/>
                </a:solidFill>
              </a:rPr>
              <a:t>২। অবসর সময়ে গ্রামের মেয়েরা নকশীকাঁথা সেলাই করে।</a:t>
            </a:r>
            <a:endParaRPr lang="en-US" sz="3200" dirty="0" smtClean="0">
              <a:solidFill>
                <a:srgbClr val="C00000"/>
              </a:solidFill>
            </a:endParaRPr>
          </a:p>
          <a:p>
            <a:endParaRPr lang="bn-BD" sz="3200" dirty="0" smtClean="0"/>
          </a:p>
          <a:p>
            <a:r>
              <a:rPr lang="bn-BD" sz="3200" dirty="0" smtClean="0"/>
              <a:t>৩। বর্তমানে আধুনিকতার ছোঁয়ায় লোকশিল্পের আদর কমেছে।</a:t>
            </a:r>
          </a:p>
        </p:txBody>
      </p:sp>
    </p:spTree>
    <p:extLst>
      <p:ext uri="{BB962C8B-B14F-4D97-AF65-F5344CB8AC3E}">
        <p14:creationId xmlns:p14="http://schemas.microsoft.com/office/powerpoint/2010/main" val="1446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1418" y="811369"/>
            <a:ext cx="3779084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160C0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111" y="3945165"/>
            <a:ext cx="9744501" cy="830997"/>
          </a:xfrm>
          <a:prstGeom prst="rect">
            <a:avLst/>
          </a:prstGeom>
          <a:solidFill>
            <a:schemeClr val="tx2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 থেকে ১০ টি লোক শিল্পের নাম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4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5782" y="167425"/>
            <a:ext cx="3515931" cy="186204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2" y="2215166"/>
            <a:ext cx="8498347" cy="442682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4461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48461" y="71121"/>
            <a:ext cx="5872766" cy="1325563"/>
          </a:xfr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34850" y="3000777"/>
            <a:ext cx="5215943" cy="3857223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মুহাঃ মানছুরুর রহমান</a:t>
            </a:r>
          </a:p>
          <a:p>
            <a:pPr marL="0" indent="0" algn="ctr">
              <a:buNone/>
            </a:pP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(কম্পিঃ)</a:t>
            </a:r>
          </a:p>
          <a:p>
            <a:pPr marL="0" indent="0" algn="ctr"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গাড়ইল দাখিল মাদ্রাসা</a:t>
            </a:r>
          </a:p>
          <a:p>
            <a:pPr marL="0" indent="0" algn="ctr">
              <a:buNone/>
            </a:pP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কালাই,জয়পুরহাট।</a:t>
            </a:r>
          </a:p>
          <a:p>
            <a:pPr marL="0" indent="0" algn="ctr">
              <a:buNone/>
            </a:pPr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আই,ডি-নং – ০৭</a:t>
            </a:r>
          </a:p>
          <a:p>
            <a:pPr marL="0" indent="0">
              <a:buNone/>
            </a:pP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" y="71121"/>
            <a:ext cx="3894563" cy="2686751"/>
          </a:xfrm>
        </p:spPr>
      </p:pic>
      <p:sp>
        <p:nvSpPr>
          <p:cNvPr id="7" name="TextBox 6"/>
          <p:cNvSpPr txBox="1"/>
          <p:nvPr/>
        </p:nvSpPr>
        <p:spPr>
          <a:xfrm>
            <a:off x="6336407" y="2793367"/>
            <a:ext cx="5589430" cy="4247317"/>
          </a:xfrm>
          <a:prstGeom prst="rect">
            <a:avLst/>
          </a:prstGeom>
          <a:solidFill>
            <a:srgbClr val="00B0F0"/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শ্রেণীঃ- ৮ম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বিষয়ঃ-বাংলা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 গদ্যাংশ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 ৪০ মিনিট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তাং- ২৬-১০-২০১৩ইং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1" y="149669"/>
            <a:ext cx="3116687" cy="2169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85" y="149669"/>
            <a:ext cx="3457880" cy="2233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05" y="3557691"/>
            <a:ext cx="3371953" cy="1991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85" y="3567984"/>
            <a:ext cx="3337756" cy="23691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649" y="2410466"/>
            <a:ext cx="1738649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হাঁড়ি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2024" y="2443436"/>
            <a:ext cx="2601532" cy="6463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ডালা-চাংগারী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4866" y="5937156"/>
            <a:ext cx="182879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কাঁথা সেলাই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6424" y="6143220"/>
            <a:ext cx="2369706" cy="523220"/>
          </a:xfrm>
          <a:prstGeom prst="rect">
            <a:avLst/>
          </a:prstGeom>
          <a:solidFill>
            <a:srgbClr val="FF0000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তাঁত ও তাঁতী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344560" y="2834456"/>
            <a:ext cx="4820646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গুলোতে আমরা কি দেখছি ?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7938" y="4009751"/>
            <a:ext cx="3042681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r"/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8495" y="0"/>
            <a:ext cx="4117098" cy="1200329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BD" sz="7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4" name="Rectangle 3"/>
          <p:cNvSpPr/>
          <p:nvPr/>
        </p:nvSpPr>
        <p:spPr>
          <a:xfrm>
            <a:off x="948313" y="1574317"/>
            <a:ext cx="10913565" cy="2215991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bn-BD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লোক শিল্প</a:t>
            </a:r>
          </a:p>
        </p:txBody>
      </p:sp>
    </p:spTree>
    <p:extLst>
      <p:ext uri="{BB962C8B-B14F-4D97-AF65-F5344CB8AC3E}">
        <p14:creationId xmlns:p14="http://schemas.microsoft.com/office/powerpoint/2010/main" val="35064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7176" y="0"/>
            <a:ext cx="3383661" cy="144655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5746" y="3189858"/>
            <a:ext cx="6486071" cy="830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লেখক পরিচিতি বলতে পারবে।</a:t>
            </a:r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2716" y="4229756"/>
            <a:ext cx="9693679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নতুন শব্দের অর্থ বলতে ও বাক্য তৈরী করতে পারবে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462716" y="5334048"/>
            <a:ext cx="7702750" cy="76944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প্রাচীন লোকশিল্প সর্ম্পকে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1176" y="1681753"/>
            <a:ext cx="6323527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0147" y="0"/>
            <a:ext cx="4250605" cy="110799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06234001"/>
              </p:ext>
            </p:extLst>
          </p:nvPr>
        </p:nvGraphicFramePr>
        <p:xfrm>
          <a:off x="1596983" y="1107584"/>
          <a:ext cx="8912178" cy="573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38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486"/>
            <a:ext cx="5164428" cy="420384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TextBox 2"/>
          <p:cNvSpPr txBox="1"/>
          <p:nvPr/>
        </p:nvSpPr>
        <p:spPr>
          <a:xfrm>
            <a:off x="3915178" y="115910"/>
            <a:ext cx="3541690" cy="11079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6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6349" y="2238693"/>
            <a:ext cx="6735651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খাদ্য শস্যের পরেই বাংলাদেশের মানুষের জীবনের সংগে যে জিনিসটি অতি নিবিরভাবে জরিয়ে আছে, তা হলো এখানকার কুটির শিল্প।---------------------------------------------------------------------এভাবে দেশে দেশে ঋহদয়ের সম্পর্ক গড়ে তোলার কাজেও আমাদের লোকশিল্প সাহায্য করতে পারে।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19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9871" y="0"/>
            <a:ext cx="4043966" cy="156966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bn-BD" sz="960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স্বরব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50" y="1882791"/>
            <a:ext cx="8577330" cy="445361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96412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69" y="906330"/>
            <a:ext cx="2198923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2130" y="2058885"/>
            <a:ext cx="2021983" cy="769441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66" y="1576196"/>
            <a:ext cx="2216078" cy="1659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53847" y="2028106"/>
            <a:ext cx="2292439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 শিল্প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2130" y="3728671"/>
            <a:ext cx="2021983" cy="769441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কাটুনি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3846" y="3728671"/>
            <a:ext cx="2562898" cy="76944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সুতা কাটে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67" y="3270621"/>
            <a:ext cx="2216078" cy="1685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74" y="5111940"/>
            <a:ext cx="2170262" cy="16256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2130" y="5540019"/>
            <a:ext cx="1880315" cy="769441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টোপর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2357" y="5691924"/>
            <a:ext cx="147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98591" y="5478463"/>
            <a:ext cx="2147695" cy="769441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6845" y="30845"/>
            <a:ext cx="3359562" cy="1107996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4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3" grpId="0" animBg="1"/>
      <p:bldP spid="15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210</Words>
  <Application>Microsoft Office PowerPoint</Application>
  <PresentationFormat>Widescreen</PresentationFormat>
  <Paragraphs>64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206</cp:revision>
  <dcterms:created xsi:type="dcterms:W3CDTF">2013-10-25T04:55:40Z</dcterms:created>
  <dcterms:modified xsi:type="dcterms:W3CDTF">2013-10-30T06:59:03Z</dcterms:modified>
</cp:coreProperties>
</file>